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Chad Stanford</a:t>
            </a:r>
          </a:p>
          <a:p>
            <a:r>
              <a:rPr lang="en-US" i="1"/>
              <a:t>For an Air Force Active enlistment.</a:t>
            </a:r>
          </a:p>
          <a:p>
            <a:endParaRPr lang="en-US" i="1"/>
          </a:p>
          <a:p>
            <a:endParaRPr lang="en-US" i="1"/>
          </a:p>
          <a:p>
            <a:r>
              <a:rPr lang="en-US" b="1"/>
              <a:t>Recruiter</a:t>
            </a:r>
            <a:r>
              <a:rPr lang="en-US"/>
              <a:t>: RabenoldC</a:t>
            </a:r>
          </a:p>
          <a:p>
            <a:r>
              <a:rPr lang="en-US" b="1"/>
              <a:t>Email</a:t>
            </a:r>
            <a:r>
              <a:rPr lang="en-US"/>
              <a:t>: christopher.rabenold@us.af.mil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6/29/2025</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6/29/2025</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6/29/2025</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6/29/2025</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6/29/2025</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6/29/2025</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6/29/2025</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6/29/2025</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6/29/2025</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3</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6 Year Contract</a:t>
            </a:r>
          </a:p>
          <a:p>
            <a:pPr marL="0" indent="0">
              <a:buNone/>
            </a:pPr>
            <a:r>
              <a:rPr lang="en-US" sz="1200"/>
              <a:t>Achievement Level: 7</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6/29/2025</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6/29/2025</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$150,180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6/29/2025</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6/29/2025</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Missouri State University-Springfield</a:t>
            </a:r>
            <a:r>
              <a:rPr lang="en-US"/>
              <a:t> and graduate in </a:t>
            </a:r>
            <a:r>
              <a:rPr lang="en-US" b="1"/>
              <a:t>4 years</a:t>
            </a:r>
            <a:r>
              <a:rPr lang="en-US"/>
              <a:t>, I could receive </a:t>
            </a:r>
            <a:r>
              <a:rPr lang="en-US" b="1"/>
              <a:t>$150,180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6/29/2025</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$150,180</a:t>
            </a:r>
            <a:r>
              <a:rPr lang="en-US"/>
              <a:t> cost to attend </a:t>
            </a:r>
            <a:r>
              <a:rPr lang="en-US" b="1"/>
              <a:t>Missouri State University-Springfield</a:t>
            </a:r>
            <a:r>
              <a:rPr lang="en-US"/>
              <a:t> for </a:t>
            </a:r>
            <a:r>
              <a:rPr lang="en-US" b="1"/>
              <a:t>4 years</a:t>
            </a:r>
            <a:r>
              <a:rPr lang="en-US"/>
              <a:t> could range between </a:t>
            </a:r>
            <a:r>
              <a:rPr lang="en-US" b="1"/>
              <a:t>$2,668</a:t>
            </a:r>
            <a:r>
              <a:rPr lang="en-US"/>
              <a:t> per month and </a:t>
            </a:r>
            <a:r>
              <a:rPr lang="en-US" b="1"/>
              <a:t>$957</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6/29/2025</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$150,180</a:t>
                      </a:r>
                    </a:p>
                  </a:txBody>
                  <a:tcPr anchor="ctr">
                    <a:solidFill>
                      <a:srgbClr val="F2F2F2"/>
                    </a:solidFill>
                  </a:tcPr>
                </a:tc>
                <a:tc>
                  <a:txBody>
                    <a:bodyPr vert="horz" wrap="square"/>
                    <a:lstStyle/>
                    <a:p>
                      <a:pPr algn="ctr"/>
                      <a:r>
                        <a:rPr lang="en-US" sz="1400"/>
                        <a:t>$150,180</a:t>
                      </a:r>
                    </a:p>
                  </a:txBody>
                  <a:tcPr anchor="ctr">
                    <a:solidFill>
                      <a:srgbClr val="F2F2F2"/>
                    </a:solidFill>
                  </a:tcPr>
                </a:tc>
                <a:tc>
                  <a:txBody>
                    <a:bodyPr vert="horz" wrap="square"/>
                    <a:lstStyle/>
                    <a:p>
                      <a:pPr algn="ctr"/>
                      <a:r>
                        <a:rPr lang="en-US" sz="1400"/>
                        <a:t>$150,180</a:t>
                      </a:r>
                    </a:p>
                  </a:txBody>
                  <a:tcPr anchor="ctr">
                    <a:solidFill>
                      <a:srgbClr val="F2F2F2"/>
                    </a:solidFill>
                  </a:tcPr>
                </a:tc>
                <a:tc>
                  <a:txBody>
                    <a:bodyPr vert="horz" wrap="square"/>
                    <a:lstStyle/>
                    <a:p>
                      <a:pPr algn="ctr"/>
                      <a:r>
                        <a:rPr lang="en-US" sz="1400"/>
                        <a:t>$150,180</a:t>
                      </a:r>
                    </a:p>
                  </a:txBody>
                  <a:tcPr anchor="ctr">
                    <a:solidFill>
                      <a:srgbClr val="F2F2F2"/>
                    </a:solidFill>
                  </a:tcPr>
                </a:tc>
                <a:tc>
                  <a:txBody>
                    <a:bodyPr vert="horz" wrap="square"/>
                    <a:lstStyle/>
                    <a:p>
                      <a:pPr algn="ctr"/>
                      <a:r>
                        <a:rPr lang="en-US" sz="1400"/>
                        <a:t>$150,180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$957</a:t>
                      </a:r>
                    </a:p>
                  </a:txBody>
                  <a:tcPr anchor="ctr">
                    <a:solidFill>
                      <a:srgbClr val="F2F2F2"/>
                    </a:solidFill>
                  </a:tcPr>
                </a:tc>
                <a:tc>
                  <a:txBody>
                    <a:bodyPr vert="horz" wrap="square"/>
                    <a:lstStyle/>
                    <a:p>
                      <a:pPr algn="ctr"/>
                      <a:r>
                        <a:rPr lang="en-US" sz="1400"/>
                        <a:t>$1,021</a:t>
                      </a:r>
                    </a:p>
                  </a:txBody>
                  <a:tcPr anchor="ctr">
                    <a:solidFill>
                      <a:srgbClr val="F2F2F2"/>
                    </a:solidFill>
                  </a:tcPr>
                </a:tc>
                <a:tc>
                  <a:txBody>
                    <a:bodyPr vert="horz" wrap="square"/>
                    <a:lstStyle/>
                    <a:p>
                      <a:pPr algn="ctr"/>
                      <a:r>
                        <a:rPr lang="en-US" sz="1400"/>
                        <a:t>$1,174</a:t>
                      </a:r>
                    </a:p>
                  </a:txBody>
                  <a:tcPr anchor="ctr">
                    <a:solidFill>
                      <a:srgbClr val="F2F2F2"/>
                    </a:solidFill>
                  </a:tcPr>
                </a:tc>
                <a:tc>
                  <a:txBody>
                    <a:bodyPr vert="horz" wrap="square"/>
                    <a:lstStyle/>
                    <a:p>
                      <a:pPr algn="ctr"/>
                      <a:r>
                        <a:rPr lang="en-US" sz="1400"/>
                        <a:t>$1,539</a:t>
                      </a:r>
                    </a:p>
                  </a:txBody>
                  <a:tcPr anchor="ctr">
                    <a:solidFill>
                      <a:srgbClr val="F2F2F2"/>
                    </a:solidFill>
                  </a:tcPr>
                </a:tc>
                <a:tc>
                  <a:txBody>
                    <a:bodyPr vert="horz" wrap="square"/>
                    <a:lstStyle/>
                    <a:p>
                      <a:pPr algn="ctr"/>
                      <a:r>
                        <a:rPr lang="en-US" sz="1400"/>
                        <a:t>$2,668</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$138,525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$96,655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$62,874</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$36,181</a:t>
                      </a:r>
                    </a:p>
                  </a:txBody>
                  <a:tcPr anchor="ctr">
                    <a:solidFill>
                      <a:schemeClr val="bg1"/>
                    </a:solidFill>
                  </a:tcPr>
                </a:tc>
                <a:tc>
                  <a:txBody>
                    <a:bodyPr vert="horz" wrap="square"/>
                    <a:lstStyle/>
                    <a:p>
                      <a:pPr algn="ctr"/>
                      <a:r>
                        <a:rPr lang="en-US" sz="1400"/>
                        <a:t>$11,600</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$287,013</a:t>
                      </a:r>
                    </a:p>
                  </a:txBody>
                  <a:tcPr anchor="ctr">
                    <a:solidFill>
                      <a:srgbClr val="F2F2F2"/>
                    </a:solidFill>
                  </a:tcPr>
                </a:tc>
                <a:tc>
                  <a:txBody>
                    <a:bodyPr vert="horz" wrap="square"/>
                    <a:lstStyle/>
                    <a:p>
                      <a:pPr algn="ctr"/>
                      <a:r>
                        <a:rPr lang="en-US" sz="1400"/>
                        <a:t>$245,143</a:t>
                      </a:r>
                    </a:p>
                  </a:txBody>
                  <a:tcPr anchor="ctr">
                    <a:solidFill>
                      <a:srgbClr val="F2F2F2"/>
                    </a:solidFill>
                  </a:tcPr>
                </a:tc>
                <a:tc>
                  <a:txBody>
                    <a:bodyPr vert="horz" wrap="square"/>
                    <a:lstStyle/>
                    <a:p>
                      <a:pPr algn="ctr"/>
                      <a:r>
                        <a:rPr lang="en-US" sz="1400"/>
                        <a:t>$211,362</a:t>
                      </a:r>
                    </a:p>
                  </a:txBody>
                  <a:tcPr anchor="ctr">
                    <a:solidFill>
                      <a:srgbClr val="F2F2F2"/>
                    </a:solidFill>
                  </a:tcPr>
                </a:tc>
                <a:tc>
                  <a:txBody>
                    <a:bodyPr vert="horz" wrap="square"/>
                    <a:lstStyle/>
                    <a:p>
                      <a:pPr algn="ctr"/>
                      <a:r>
                        <a:rPr lang="en-US" sz="1400"/>
                        <a:t>$184,669</a:t>
                      </a:r>
                    </a:p>
                  </a:txBody>
                  <a:tcPr anchor="ctr">
                    <a:solidFill>
                      <a:srgbClr val="F2F2F2"/>
                    </a:solidFill>
                  </a:tcPr>
                </a:tc>
                <a:tc>
                  <a:txBody>
                    <a:bodyPr vert="horz" wrap="square"/>
                    <a:lstStyle/>
                    <a:p>
                      <a:pPr algn="ctr"/>
                      <a:r>
                        <a:rPr lang="en-US" sz="1400"/>
                        <a:t>$160,088</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$367,965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$314,286</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$270,977</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$236,755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$205,241</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6/29/2025</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6/29/2025</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6/29/2025</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6/29/2025</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6/29/2025</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6/29/2025</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$29,404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$11,259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$2,604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$51,124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$204,496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$35,000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$11,969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$3,226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$56,393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$338,357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E-1</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$45,926</a:t>
            </a:r>
            <a:r>
              <a:rPr lang="en-US" sz="1200">
                <a:ea typeface="+mn-lt"/>
                <a:cs typeface="+mn-lt"/>
              </a:rPr>
              <a:t> during my first year, working up to $58,282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E-1</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$47,788</a:t>
            </a:r>
            <a:r>
              <a:rPr lang="en-US" sz="1200">
                <a:ea typeface="+mn-lt"/>
                <a:cs typeface="+mn-lt"/>
              </a:rPr>
              <a:t> during my first year, working up to </a:t>
            </a:r>
            <a:r>
              <a:rPr lang="en-US" sz="1200" b="1">
                <a:ea typeface="+mn-lt"/>
                <a:cs typeface="+mn-lt"/>
              </a:rPr>
              <a:t>$68,597</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6/29/2025</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6/29/2025</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6/29/2025</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E-1</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$1,134,320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6/29/2025</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6/29/2025</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6/29/2025</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6/29/2025</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6/29/2025</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6/29/2025</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6/29/2025</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6/29/2025</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6/29/2025</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6/29/2025</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6/29/2025</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6/29/2025</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8"/>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2025-06-29T10:43:36Z</dcterms:modified>
</cp:coreProperties>
</file>