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green</a:t>
            </a:r>
          </a:p>
          <a:p>
            <a:r>
              <a:rPr lang="en-US" i="1"/>
              <a:t>For an Air Force Active enlistment.</a:t>
            </a:r>
          </a:p>
          <a:p>
            <a:endParaRPr lang="en-US" i="1"/>
          </a:p>
          <a:p>
            <a:endParaRPr lang="en-US" i="1"/>
          </a:p>
          <a:p>
            <a:r>
              <a:rPr lang="en-US" b="1"/>
              <a:t>Recruiter</a:t>
            </a:r>
            <a:r>
              <a:rPr lang="en-US"/>
              <a:t>: mark tully</a:t>
            </a:r>
          </a:p>
          <a:p>
            <a:r>
              <a:rPr lang="en-US" b="1"/>
              <a:t>Email</a:t>
            </a:r>
            <a:r>
              <a:rPr lang="en-US"/>
              <a:t>: 313bflight@gmail.com</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4/2/2026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4/2/2026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4/2/2026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4/2/2026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4/2/2026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4/2/2026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4/2/2026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4/2/2026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4/2/2026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1</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5</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4/2/2026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4/2/2026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$256,562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4/2/2026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4/2/2026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Boston University</a:t>
            </a:r>
            <a:r>
              <a:rPr lang="en-US"/>
              <a:t> and graduate in </a:t>
            </a:r>
            <a:r>
              <a:rPr lang="en-US" b="1"/>
              <a:t>4 years</a:t>
            </a:r>
            <a:r>
              <a:rPr lang="en-US"/>
              <a:t>, I could receive </a:t>
            </a:r>
            <a:r>
              <a:rPr lang="en-US" b="1"/>
              <a:t>$256,562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4/2/2026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$256,562</a:t>
            </a:r>
            <a:r>
              <a:rPr lang="en-US"/>
              <a:t> cost to attend </a:t>
            </a:r>
            <a:r>
              <a:rPr lang="en-US" b="1"/>
              <a:t>Boston University</a:t>
            </a:r>
            <a:r>
              <a:rPr lang="en-US"/>
              <a:t> for </a:t>
            </a:r>
            <a:r>
              <a:rPr lang="en-US" b="1"/>
              <a:t>4 years</a:t>
            </a:r>
            <a:r>
              <a:rPr lang="en-US"/>
              <a:t> could range between </a:t>
            </a:r>
            <a:r>
              <a:rPr lang="en-US" b="1"/>
              <a:t>$4,360</a:t>
            </a:r>
            <a:r>
              <a:rPr lang="en-US"/>
              <a:t> per month and </a:t>
            </a:r>
            <a:r>
              <a:rPr lang="en-US" b="1"/>
              <a:t>$1,563</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4/2/2026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$256,562</a:t>
                      </a:r>
                    </a:p>
                  </a:txBody>
                  <a:tcPr anchor="ctr">
                    <a:solidFill>
                      <a:srgbClr val="F2F2F2"/>
                    </a:solidFill>
                  </a:tcPr>
                </a:tc>
                <a:tc>
                  <a:txBody>
                    <a:bodyPr vert="horz" wrap="square"/>
                    <a:lstStyle/>
                    <a:p>
                      <a:pPr algn="ctr"/>
                      <a:r>
                        <a:rPr lang="en-US" sz="1400"/>
                        <a:t>$256,562</a:t>
                      </a:r>
                    </a:p>
                  </a:txBody>
                  <a:tcPr anchor="ctr">
                    <a:solidFill>
                      <a:srgbClr val="F2F2F2"/>
                    </a:solidFill>
                  </a:tcPr>
                </a:tc>
                <a:tc>
                  <a:txBody>
                    <a:bodyPr vert="horz" wrap="square"/>
                    <a:lstStyle/>
                    <a:p>
                      <a:pPr algn="ctr"/>
                      <a:r>
                        <a:rPr lang="en-US" sz="1400"/>
                        <a:t>$256,562</a:t>
                      </a:r>
                    </a:p>
                  </a:txBody>
                  <a:tcPr anchor="ctr">
                    <a:solidFill>
                      <a:srgbClr val="F2F2F2"/>
                    </a:solidFill>
                  </a:tcPr>
                </a:tc>
                <a:tc>
                  <a:txBody>
                    <a:bodyPr vert="horz" wrap="square"/>
                    <a:lstStyle/>
                    <a:p>
                      <a:pPr algn="ctr"/>
                      <a:r>
                        <a:rPr lang="en-US" sz="1400"/>
                        <a:t>$256,562</a:t>
                      </a:r>
                    </a:p>
                  </a:txBody>
                  <a:tcPr anchor="ctr">
                    <a:solidFill>
                      <a:srgbClr val="F2F2F2"/>
                    </a:solidFill>
                  </a:tcPr>
                </a:tc>
                <a:tc>
                  <a:txBody>
                    <a:bodyPr vert="horz" wrap="square"/>
                    <a:lstStyle/>
                    <a:p>
                      <a:pPr algn="ctr"/>
                      <a:r>
                        <a:rPr lang="en-US" sz="1400"/>
                        <a:t>$256,562</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$1,563</a:t>
                      </a:r>
                    </a:p>
                  </a:txBody>
                  <a:tcPr anchor="ctr">
                    <a:solidFill>
                      <a:srgbClr val="F2F2F2"/>
                    </a:solidFill>
                  </a:tcPr>
                </a:tc>
                <a:tc>
                  <a:txBody>
                    <a:bodyPr vert="horz" wrap="square"/>
                    <a:lstStyle/>
                    <a:p>
                      <a:pPr algn="ctr"/>
                      <a:r>
                        <a:rPr lang="en-US" sz="1400"/>
                        <a:t>$1,669</a:t>
                      </a:r>
                    </a:p>
                  </a:txBody>
                  <a:tcPr anchor="ctr">
                    <a:solidFill>
                      <a:srgbClr val="F2F2F2"/>
                    </a:solidFill>
                  </a:tcPr>
                </a:tc>
                <a:tc>
                  <a:txBody>
                    <a:bodyPr vert="horz" wrap="square"/>
                    <a:lstStyle/>
                    <a:p>
                      <a:pPr algn="ctr"/>
                      <a:r>
                        <a:rPr lang="en-US" sz="1400"/>
                        <a:t>$1,919</a:t>
                      </a:r>
                    </a:p>
                  </a:txBody>
                  <a:tcPr anchor="ctr">
                    <a:solidFill>
                      <a:srgbClr val="F2F2F2"/>
                    </a:solidFill>
                  </a:tcPr>
                </a:tc>
                <a:tc>
                  <a:txBody>
                    <a:bodyPr vert="horz" wrap="square"/>
                    <a:lstStyle/>
                    <a:p>
                      <a:pPr algn="ctr"/>
                      <a:r>
                        <a:rPr lang="en-US" sz="1400"/>
                        <a:t>$2,515</a:t>
                      </a:r>
                    </a:p>
                  </a:txBody>
                  <a:tcPr anchor="ctr">
                    <a:solidFill>
                      <a:srgbClr val="F2F2F2"/>
                    </a:solidFill>
                  </a:tcPr>
                </a:tc>
                <a:tc>
                  <a:txBody>
                    <a:bodyPr vert="horz" wrap="square"/>
                    <a:lstStyle/>
                    <a:p>
                      <a:pPr algn="ctr"/>
                      <a:r>
                        <a:rPr lang="en-US" sz="1400"/>
                        <a:t>$4,360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$226,375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$157,952</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$102,747</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$59,126</a:t>
                      </a:r>
                    </a:p>
                  </a:txBody>
                  <a:tcPr anchor="ctr">
                    <a:solidFill>
                      <a:schemeClr val="bg1"/>
                    </a:solidFill>
                  </a:tcPr>
                </a:tc>
                <a:tc>
                  <a:txBody>
                    <a:bodyPr vert="horz" wrap="square"/>
                    <a:lstStyle/>
                    <a:p>
                      <a:pPr algn="ctr"/>
                      <a:r>
                        <a:rPr lang="en-US" sz="1400"/>
                        <a:t>$18,957</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$469,031</a:t>
                      </a:r>
                    </a:p>
                  </a:txBody>
                  <a:tcPr anchor="ctr">
                    <a:solidFill>
                      <a:srgbClr val="F2F2F2"/>
                    </a:solidFill>
                  </a:tcPr>
                </a:tc>
                <a:tc>
                  <a:txBody>
                    <a:bodyPr vert="horz" wrap="square"/>
                    <a:lstStyle/>
                    <a:p>
                      <a:pPr algn="ctr"/>
                      <a:r>
                        <a:rPr lang="en-US" sz="1400"/>
                        <a:t>$400,608</a:t>
                      </a:r>
                    </a:p>
                  </a:txBody>
                  <a:tcPr anchor="ctr">
                    <a:solidFill>
                      <a:srgbClr val="F2F2F2"/>
                    </a:solidFill>
                  </a:tcPr>
                </a:tc>
                <a:tc>
                  <a:txBody>
                    <a:bodyPr vert="horz" wrap="square"/>
                    <a:lstStyle/>
                    <a:p>
                      <a:pPr algn="ctr"/>
                      <a:r>
                        <a:rPr lang="en-US" sz="1400"/>
                        <a:t>$345,403</a:t>
                      </a:r>
                    </a:p>
                  </a:txBody>
                  <a:tcPr anchor="ctr">
                    <a:solidFill>
                      <a:srgbClr val="F2F2F2"/>
                    </a:solidFill>
                  </a:tcPr>
                </a:tc>
                <a:tc>
                  <a:txBody>
                    <a:bodyPr vert="horz" wrap="square"/>
                    <a:lstStyle/>
                    <a:p>
                      <a:pPr algn="ctr"/>
                      <a:r>
                        <a:rPr lang="en-US" sz="1400"/>
                        <a:t>$301,782</a:t>
                      </a:r>
                    </a:p>
                  </a:txBody>
                  <a:tcPr anchor="ctr">
                    <a:solidFill>
                      <a:srgbClr val="F2F2F2"/>
                    </a:solidFill>
                  </a:tcPr>
                </a:tc>
                <a:tc>
                  <a:txBody>
                    <a:bodyPr vert="horz" wrap="square"/>
                    <a:lstStyle/>
                    <a:p>
                      <a:pPr algn="ctr"/>
                      <a:r>
                        <a:rPr lang="en-US" sz="1400"/>
                        <a:t>$261,613</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$601,322</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$513,600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$442,825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$386,900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$335,401</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4/2/2026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4/2/2026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4/2/2026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4/2/2026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Bachelor's Degree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4/2/2026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4/2/2026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$28,196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$19,494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$5,412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$65,906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$263,626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$33,719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$20,374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$6,090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$71,368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$428,208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$60,597</a:t>
            </a:r>
            <a:r>
              <a:rPr lang="en-US" sz="1200">
                <a:ea typeface="+mn-lt"/>
                <a:cs typeface="+mn-lt"/>
              </a:rPr>
              <a:t> during my first year, working up to $73,400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$62,459</a:t>
            </a:r>
            <a:r>
              <a:rPr lang="en-US" sz="1200">
                <a:ea typeface="+mn-lt"/>
                <a:cs typeface="+mn-lt"/>
              </a:rPr>
              <a:t> during my first year, working up to </a:t>
            </a:r>
            <a:r>
              <a:rPr lang="en-US" sz="1200" b="1">
                <a:ea typeface="+mn-lt"/>
                <a:cs typeface="+mn-lt"/>
              </a:rPr>
              <a:t>$83,675</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4/2/2026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4/2/2026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4/2/2026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E-1</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$1,134,320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4/2/2026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4/2/2026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4/2/2026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4/2/2026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4/2/2026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4/2/2026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4/2/2026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4/2/2026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4/2/2026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4/2/2026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4/2/2026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4/2/2026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2026-04-02T02:25:11Z</dcterms:modified>
</cp:coreProperties>
</file>