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Linktree</a:t>
            </a:r>
          </a:p>
          <a:p>
            <a:r>
              <a:rPr lang="en-US" i="1"/>
              <a:t>For an Air Force Active enlistment.</a:t>
            </a:r>
          </a:p>
          <a:p>
            <a:endParaRPr lang="en-US" i="1"/>
          </a:p>
          <a:p>
            <a:endParaRPr lang="en-US" i="1"/>
          </a:p>
          <a:p>
            <a:r>
              <a:rPr lang="en-US" b="1"/>
              <a:t>Recruiter</a:t>
            </a:r>
            <a:r>
              <a:rPr lang="en-US"/>
              <a:t>: SSgt Dovonou</a:t>
            </a:r>
          </a:p>
          <a:p>
            <a:r>
              <a:rPr lang="en-US" b="1"/>
              <a:t>Email</a:t>
            </a:r>
            <a:r>
              <a:rPr lang="en-US"/>
              <a:t>: gbetoho.dovonou.1@us.af.mil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6/10/2026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6/10/2026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6/10/2026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6/10/2026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6/10/2026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6/10/2026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6/10/2026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6/10/2026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6/10/2026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1</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5</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6/10/2026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6/10/2026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$128,624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6/10/2026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6/10/2026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fontScale="70000" lnSpcReduction="20000"/>
          </a:bodyPr>
          <a:lstStyle/>
          <a:p>
            <a:pPr marL="0" indent="0">
              <a:lnSpc>
                <a:spcPct val="120000"/>
              </a:lnSpc>
              <a:buNone/>
            </a:pPr>
            <a:r>
              <a:rPr lang="en-US"/>
              <a:t>If I attend </a:t>
            </a:r>
            <a:r>
              <a:rPr lang="en-US" b="1"/>
              <a:t>Louisiana State University And Agricultural &amp; Mechanical College</a:t>
            </a:r>
            <a:r>
              <a:rPr lang="en-US"/>
              <a:t> and graduate in </a:t>
            </a:r>
            <a:r>
              <a:rPr lang="en-US" b="1"/>
              <a:t>4 years</a:t>
            </a:r>
            <a:r>
              <a:rPr lang="en-US"/>
              <a:t>, I could receive </a:t>
            </a:r>
            <a:r>
              <a:rPr lang="en-US" b="1"/>
              <a:t>$128,624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6/10/2026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$128,624</a:t>
            </a:r>
            <a:r>
              <a:rPr lang="en-US"/>
              <a:t> cost to attend </a:t>
            </a:r>
            <a:r>
              <a:rPr lang="en-US" b="1"/>
              <a:t>Louisiana State University And Agricultural &amp; Mechanical College</a:t>
            </a:r>
            <a:r>
              <a:rPr lang="en-US"/>
              <a:t> for </a:t>
            </a:r>
            <a:r>
              <a:rPr lang="en-US" b="1"/>
              <a:t>4 years</a:t>
            </a:r>
            <a:r>
              <a:rPr lang="en-US"/>
              <a:t> could range between </a:t>
            </a:r>
            <a:r>
              <a:rPr lang="en-US" b="1"/>
              <a:t>$2,311</a:t>
            </a:r>
            <a:r>
              <a:rPr lang="en-US"/>
              <a:t> per month and </a:t>
            </a:r>
            <a:r>
              <a:rPr lang="en-US" b="1"/>
              <a:t>$829</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6/10/2026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$829</a:t>
                      </a:r>
                    </a:p>
                  </a:txBody>
                  <a:tcPr anchor="ctr">
                    <a:solidFill>
                      <a:srgbClr val="F2F2F2"/>
                    </a:solidFill>
                  </a:tcPr>
                </a:tc>
                <a:tc>
                  <a:txBody>
                    <a:bodyPr vert="horz" wrap="square"/>
                    <a:lstStyle/>
                    <a:p>
                      <a:pPr algn="ctr"/>
                      <a:r>
                        <a:rPr lang="en-US" sz="1400"/>
                        <a:t>$885</a:t>
                      </a:r>
                    </a:p>
                  </a:txBody>
                  <a:tcPr anchor="ctr">
                    <a:solidFill>
                      <a:srgbClr val="F2F2F2"/>
                    </a:solidFill>
                  </a:tcPr>
                </a:tc>
                <a:tc>
                  <a:txBody>
                    <a:bodyPr vert="horz" wrap="square"/>
                    <a:lstStyle/>
                    <a:p>
                      <a:pPr algn="ctr"/>
                      <a:r>
                        <a:rPr lang="en-US" sz="1400"/>
                        <a:t>$1,017</a:t>
                      </a:r>
                    </a:p>
                  </a:txBody>
                  <a:tcPr anchor="ctr">
                    <a:solidFill>
                      <a:srgbClr val="F2F2F2"/>
                    </a:solidFill>
                  </a:tcPr>
                </a:tc>
                <a:tc>
                  <a:txBody>
                    <a:bodyPr vert="horz" wrap="square"/>
                    <a:lstStyle/>
                    <a:p>
                      <a:pPr algn="ctr"/>
                      <a:r>
                        <a:rPr lang="en-US" sz="1400"/>
                        <a:t>$1,333</a:t>
                      </a:r>
                    </a:p>
                  </a:txBody>
                  <a:tcPr anchor="ctr">
                    <a:solidFill>
                      <a:srgbClr val="F2F2F2"/>
                    </a:solidFill>
                  </a:tcPr>
                </a:tc>
                <a:tc>
                  <a:txBody>
                    <a:bodyPr vert="horz" wrap="square"/>
                    <a:lstStyle/>
                    <a:p>
                      <a:pPr algn="ctr"/>
                      <a:r>
                        <a:rPr lang="en-US" sz="1400"/>
                        <a:t>$2,311</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$119,994</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$83,725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$54,463</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$31,341</a:t>
                      </a:r>
                    </a:p>
                  </a:txBody>
                  <a:tcPr anchor="ctr">
                    <a:solidFill>
                      <a:schemeClr val="bg1"/>
                    </a:solidFill>
                  </a:tcPr>
                </a:tc>
                <a:tc>
                  <a:txBody>
                    <a:bodyPr vert="horz" wrap="square"/>
                    <a:lstStyle/>
                    <a:p>
                      <a:pPr algn="ctr"/>
                      <a:r>
                        <a:rPr lang="en-US" sz="1400"/>
                        <a:t>$10,048</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$248,618</a:t>
                      </a:r>
                    </a:p>
                  </a:txBody>
                  <a:tcPr anchor="ctr">
                    <a:solidFill>
                      <a:srgbClr val="F2F2F2"/>
                    </a:solidFill>
                  </a:tcPr>
                </a:tc>
                <a:tc>
                  <a:txBody>
                    <a:bodyPr vert="horz" wrap="square"/>
                    <a:lstStyle/>
                    <a:p>
                      <a:pPr algn="ctr"/>
                      <a:r>
                        <a:rPr lang="en-US" sz="1400"/>
                        <a:t>$212,349</a:t>
                      </a:r>
                    </a:p>
                  </a:txBody>
                  <a:tcPr anchor="ctr">
                    <a:solidFill>
                      <a:srgbClr val="F2F2F2"/>
                    </a:solidFill>
                  </a:tcPr>
                </a:tc>
                <a:tc>
                  <a:txBody>
                    <a:bodyPr vert="horz" wrap="square"/>
                    <a:lstStyle/>
                    <a:p>
                      <a:pPr algn="ctr"/>
                      <a:r>
                        <a:rPr lang="en-US" sz="1400"/>
                        <a:t>$183,087</a:t>
                      </a:r>
                    </a:p>
                  </a:txBody>
                  <a:tcPr anchor="ctr">
                    <a:solidFill>
                      <a:srgbClr val="F2F2F2"/>
                    </a:solidFill>
                  </a:tcPr>
                </a:tc>
                <a:tc>
                  <a:txBody>
                    <a:bodyPr vert="horz" wrap="square"/>
                    <a:lstStyle/>
                    <a:p>
                      <a:pPr algn="ctr"/>
                      <a:r>
                        <a:rPr lang="en-US" sz="1400"/>
                        <a:t>$159,965</a:t>
                      </a:r>
                    </a:p>
                  </a:txBody>
                  <a:tcPr anchor="ctr">
                    <a:solidFill>
                      <a:srgbClr val="F2F2F2"/>
                    </a:solidFill>
                  </a:tcPr>
                </a:tc>
                <a:tc>
                  <a:txBody>
                    <a:bodyPr vert="horz" wrap="square"/>
                    <a:lstStyle/>
                    <a:p>
                      <a:pPr algn="ctr"/>
                      <a:r>
                        <a:rPr lang="en-US" sz="1400"/>
                        <a:t>$138,672</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$318,741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$272,243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$234,727</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$205,083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$177,785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6/10/2026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6/10/2026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6/10/2026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6/10/2026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6/10/2026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6/10/2026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$28,575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$1,243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$7,924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$52,990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$211,959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$32,643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$16,594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$1,243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$8,105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$57,786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$346,716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E-1</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$47,979</a:t>
            </a:r>
            <a:r>
              <a:rPr lang="en-US" sz="1200">
                <a:ea typeface="+mn-lt"/>
                <a:cs typeface="+mn-lt"/>
              </a:rPr>
              <a:t> during my first year, working up to $60,007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E-1</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$49,748</a:t>
            </a:r>
            <a:r>
              <a:rPr lang="en-US" sz="1200">
                <a:ea typeface="+mn-lt"/>
                <a:cs typeface="+mn-lt"/>
              </a:rPr>
              <a:t> during my first year, working up to </a:t>
            </a:r>
            <a:r>
              <a:rPr lang="en-US" sz="1200" b="1">
                <a:ea typeface="+mn-lt"/>
                <a:cs typeface="+mn-lt"/>
              </a:rPr>
              <a:t>$67,777</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6/10/2026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6/10/2026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6/10/2026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E-1</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$1,078,300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6/10/2026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6/10/2026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6/10/2026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6/10/2026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6/10/2026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6/10/2026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6/10/2026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6/10/2026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6/10/2026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6/10/2026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6/10/2026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6/10/2026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2026-06-10T02:35:26Z</dcterms:modified>
</cp:coreProperties>
</file>